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78" r:id="rId4"/>
    <p:sldId id="280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4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73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56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09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8962" y="365125"/>
            <a:ext cx="8224837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2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7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1350" y="365125"/>
            <a:ext cx="817245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76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9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37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9450" y="365125"/>
            <a:ext cx="8134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5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fT0WrChMr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.com/git-tutorial/tw/" TargetMode="External"/><Relationship Id="rId2" Type="http://schemas.openxmlformats.org/officeDocument/2006/relationships/hyperlink" Target="https://zh.wikipedia.org/zh-tw/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hyperlink" Target="https://youtu.be/4XpnKHJAok8" TargetMode="External"/><Relationship Id="rId4" Type="http://schemas.openxmlformats.org/officeDocument/2006/relationships/hyperlink" Target="https://www.slideshare.net/littlebtc/git-552833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zh.wikipedia.org/zh-tw/GitHu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logi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toisegit.org/" TargetMode="External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gitkraken.com/" TargetMode="External"/><Relationship Id="rId4" Type="http://schemas.openxmlformats.org/officeDocument/2006/relationships/hyperlink" Target="https://www.sourcetreeapp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42086" y="2235200"/>
            <a:ext cx="10107827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  <a:t>物件導向程式設計實習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  <a:t>Git Tutorial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sz="44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30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C4402-C32C-CE0C-8266-DD460E15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步驟七 </a:t>
            </a:r>
            <a:r>
              <a:rPr lang="en-US" altLang="zh-TW" dirty="0"/>
              <a:t>:</a:t>
            </a:r>
            <a:r>
              <a:rPr lang="zh-TW" altLang="en-US" dirty="0"/>
              <a:t> 開啟隊友的編輯權限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132B0A-BC40-7F57-B1DD-41265059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/>
              <a:t>Settings -&gt; Collaborators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5634D9-EA88-E475-B7B0-B59A4264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2" y="2486775"/>
            <a:ext cx="6963747" cy="3419952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888A90B8-67DE-3881-CE4C-2114D2D4057D}"/>
              </a:ext>
            </a:extLst>
          </p:cNvPr>
          <p:cNvSpPr/>
          <p:nvPr/>
        </p:nvSpPr>
        <p:spPr>
          <a:xfrm>
            <a:off x="5736566" y="2950233"/>
            <a:ext cx="1173193" cy="7936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B71D22-66A3-DEDC-44EC-B6B415CB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367" y="2381985"/>
            <a:ext cx="3172268" cy="3629532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7B1E4815-DCA7-D584-CF88-A7939E4F722C}"/>
              </a:ext>
            </a:extLst>
          </p:cNvPr>
          <p:cNvSpPr/>
          <p:nvPr/>
        </p:nvSpPr>
        <p:spPr>
          <a:xfrm>
            <a:off x="7663935" y="3209026"/>
            <a:ext cx="1609461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68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93914-9A84-2CE7-51EC-51ED695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步驟七 </a:t>
            </a:r>
            <a:r>
              <a:rPr lang="en-US" altLang="zh-TW" dirty="0"/>
              <a:t>:</a:t>
            </a:r>
            <a:r>
              <a:rPr lang="zh-TW" altLang="en-US" dirty="0"/>
              <a:t> 開啟隊友的編輯權限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7DC47-E2E9-4FAF-70EC-2BC6C6984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輸入密碼後，</a:t>
            </a:r>
            <a:r>
              <a:rPr lang="en-US" altLang="zh-TW" dirty="0"/>
              <a:t>Add people</a:t>
            </a:r>
            <a:r>
              <a:rPr lang="zh-TW" altLang="en-US" dirty="0"/>
              <a:t>，輸入隊友的</a:t>
            </a:r>
            <a:r>
              <a:rPr lang="en-US" altLang="zh-TW" dirty="0" err="1"/>
              <a:t>Github</a:t>
            </a:r>
            <a:r>
              <a:rPr lang="zh-TW" altLang="en-US" dirty="0"/>
              <a:t>帳號</a:t>
            </a:r>
            <a:endParaRPr lang="en-US" altLang="zh-TW" dirty="0"/>
          </a:p>
          <a:p>
            <a:r>
              <a:rPr lang="zh-TW" altLang="en-US" dirty="0">
                <a:solidFill>
                  <a:srgbClr val="C00000"/>
                </a:solidFill>
              </a:rPr>
              <a:t>隊友需要到信箱收信，並接受邀請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7A67779-F87F-E3CE-2491-7C122FF19987}"/>
              </a:ext>
            </a:extLst>
          </p:cNvPr>
          <p:cNvGrpSpPr/>
          <p:nvPr/>
        </p:nvGrpSpPr>
        <p:grpSpPr>
          <a:xfrm>
            <a:off x="0" y="3045164"/>
            <a:ext cx="6245282" cy="2700028"/>
            <a:chOff x="838200" y="3088297"/>
            <a:chExt cx="6245282" cy="270002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A02D66A-43A6-02C7-A981-82F44CFFA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088297"/>
              <a:ext cx="6245282" cy="2700028"/>
            </a:xfrm>
            <a:prstGeom prst="rect">
              <a:avLst/>
            </a:prstGeom>
          </p:spPr>
        </p:pic>
        <p:sp>
          <p:nvSpPr>
            <p:cNvPr id="6" name="框架 5">
              <a:extLst>
                <a:ext uri="{FF2B5EF4-FFF2-40B4-BE49-F238E27FC236}">
                  <a16:creationId xmlns:a16="http://schemas.microsoft.com/office/drawing/2014/main" id="{F9FF4FDF-D2E3-EC01-3D02-376E78EAD59D}"/>
                </a:ext>
              </a:extLst>
            </p:cNvPr>
            <p:cNvSpPr/>
            <p:nvPr/>
          </p:nvSpPr>
          <p:spPr>
            <a:xfrm>
              <a:off x="3114136" y="4925683"/>
              <a:ext cx="1647645" cy="552091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FB53F10B-1CCF-18B5-69CB-67CF28BB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18" y="3046487"/>
            <a:ext cx="5320974" cy="2388154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BD41C65E-96C3-504E-1652-6544DBDBCF79}"/>
              </a:ext>
            </a:extLst>
          </p:cNvPr>
          <p:cNvSpPr/>
          <p:nvPr/>
        </p:nvSpPr>
        <p:spPr>
          <a:xfrm>
            <a:off x="6293706" y="4001294"/>
            <a:ext cx="5462397" cy="9071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7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2533C-DAC4-9AC8-99CC-07F3183F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步驟八 </a:t>
            </a:r>
            <a:r>
              <a:rPr lang="en-US" altLang="zh-TW" dirty="0"/>
              <a:t>:</a:t>
            </a:r>
            <a:r>
              <a:rPr lang="zh-TW" altLang="en-US" dirty="0"/>
              <a:t> 隊友的電腦下載剛剛建的專案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26E490-EF4A-E387-C609-7799D390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DDF373-B7B1-BA16-2757-F3670F73A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91" t="44402" r="50000" b="43523"/>
          <a:stretch/>
        </p:blipFill>
        <p:spPr>
          <a:xfrm>
            <a:off x="981789" y="1825625"/>
            <a:ext cx="4575059" cy="39687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6CF3643-468C-D7AD-ECC0-884E04407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955" y="1808605"/>
            <a:ext cx="4084770" cy="398574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6B5A1B75-4B02-FD06-7FA3-DD0CF91CBDF1}"/>
              </a:ext>
            </a:extLst>
          </p:cNvPr>
          <p:cNvSpPr/>
          <p:nvPr/>
        </p:nvSpPr>
        <p:spPr>
          <a:xfrm>
            <a:off x="8902460" y="5322498"/>
            <a:ext cx="1259457" cy="5897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059F995F-DD13-03B9-9747-4575809D8163}"/>
              </a:ext>
            </a:extLst>
          </p:cNvPr>
          <p:cNvSpPr/>
          <p:nvPr/>
        </p:nvSpPr>
        <p:spPr>
          <a:xfrm>
            <a:off x="1250830" y="3269411"/>
            <a:ext cx="4218317" cy="96615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0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70C137F-D826-D9B8-B495-4D0FE6C8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58" y="1437796"/>
            <a:ext cx="8090127" cy="53350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AFAF0FA-B804-C50D-A412-4247E855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步驟九 </a:t>
            </a:r>
            <a:r>
              <a:rPr lang="en-US" altLang="zh-TW" dirty="0"/>
              <a:t>:</a:t>
            </a:r>
            <a:r>
              <a:rPr lang="zh-TW" altLang="en-US" dirty="0"/>
              <a:t> 在專案內創建</a:t>
            </a:r>
            <a:r>
              <a:rPr lang="en-US" altLang="zh-TW" dirty="0"/>
              <a:t>VS</a:t>
            </a:r>
            <a:r>
              <a:rPr lang="zh-TW" altLang="en-US" dirty="0"/>
              <a:t>專案</a:t>
            </a:r>
          </a:p>
        </p:txBody>
      </p:sp>
      <p:sp>
        <p:nvSpPr>
          <p:cNvPr id="6" name="框架 5">
            <a:extLst>
              <a:ext uri="{FF2B5EF4-FFF2-40B4-BE49-F238E27FC236}">
                <a16:creationId xmlns:a16="http://schemas.microsoft.com/office/drawing/2014/main" id="{460BDE97-9553-ACF5-661D-4178A43E1481}"/>
              </a:ext>
            </a:extLst>
          </p:cNvPr>
          <p:cNvSpPr/>
          <p:nvPr/>
        </p:nvSpPr>
        <p:spPr>
          <a:xfrm>
            <a:off x="1820534" y="3019245"/>
            <a:ext cx="5227607" cy="81950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29AC404A-908D-4E38-0CED-DE78289EA1EB}"/>
              </a:ext>
            </a:extLst>
          </p:cNvPr>
          <p:cNvSpPr/>
          <p:nvPr/>
        </p:nvSpPr>
        <p:spPr>
          <a:xfrm>
            <a:off x="7125419" y="3255245"/>
            <a:ext cx="646982" cy="31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188A44-EC02-4802-2E4A-532D985FB05A}"/>
              </a:ext>
            </a:extLst>
          </p:cNvPr>
          <p:cNvSpPr txBox="1"/>
          <p:nvPr/>
        </p:nvSpPr>
        <p:spPr>
          <a:xfrm>
            <a:off x="7736456" y="3105833"/>
            <a:ext cx="214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剛剛創建的</a:t>
            </a:r>
            <a:r>
              <a:rPr lang="en-US" altLang="zh-TW" dirty="0">
                <a:solidFill>
                  <a:schemeClr val="bg1"/>
                </a:solidFill>
              </a:rPr>
              <a:t>Git repository</a:t>
            </a:r>
            <a:r>
              <a:rPr lang="zh-TW" altLang="en-US" dirty="0">
                <a:solidFill>
                  <a:schemeClr val="bg1"/>
                </a:solidFill>
              </a:rPr>
              <a:t>的資料夾</a:t>
            </a:r>
          </a:p>
        </p:txBody>
      </p:sp>
    </p:spTree>
    <p:extLst>
      <p:ext uri="{BB962C8B-B14F-4D97-AF65-F5344CB8AC3E}">
        <p14:creationId xmlns:p14="http://schemas.microsoft.com/office/powerpoint/2010/main" val="396052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F2286-1ADD-478A-716B-41BAF810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步驟十 </a:t>
            </a:r>
            <a:r>
              <a:rPr lang="en-US" altLang="zh-TW" dirty="0"/>
              <a:t>:</a:t>
            </a:r>
            <a:r>
              <a:rPr lang="zh-TW" altLang="en-US" dirty="0"/>
              <a:t> 推送更新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CA3D86-DF19-C91D-CFA0-C37664DB6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436"/>
            <a:ext cx="10515600" cy="4351338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Github</a:t>
            </a:r>
            <a:r>
              <a:rPr lang="en-US" altLang="zh-TW" dirty="0"/>
              <a:t> desktop</a:t>
            </a:r>
            <a:r>
              <a:rPr lang="zh-TW" altLang="en-US" dirty="0"/>
              <a:t>裡可以看到現有的變更內容，輸入更新標題</a:t>
            </a:r>
            <a:endParaRPr lang="en-US" altLang="zh-TW" dirty="0"/>
          </a:p>
          <a:p>
            <a:r>
              <a:rPr lang="zh-TW" altLang="en-US" dirty="0"/>
              <a:t>按下</a:t>
            </a:r>
            <a:r>
              <a:rPr lang="en-US" altLang="zh-TW" dirty="0"/>
              <a:t>Commit</a:t>
            </a:r>
            <a:r>
              <a:rPr lang="zh-TW" altLang="en-US" dirty="0"/>
              <a:t>並</a:t>
            </a:r>
            <a:r>
              <a:rPr lang="en-US" altLang="zh-TW" dirty="0"/>
              <a:t>Push</a:t>
            </a:r>
            <a:r>
              <a:rPr lang="zh-TW" altLang="en-US" dirty="0"/>
              <a:t> 影片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螢幕錄製 4">
            <a:hlinkClick r:id="" action="ppaction://media"/>
            <a:extLst>
              <a:ext uri="{FF2B5EF4-FFF2-40B4-BE49-F238E27FC236}">
                <a16:creationId xmlns:a16="http://schemas.microsoft.com/office/drawing/2014/main" id="{737921CF-7D00-2A5E-3342-C6245D4AB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9027" y="2441517"/>
            <a:ext cx="6333945" cy="43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6">
        <p:cut/>
      </p:transition>
    </mc:Choice>
    <mc:Fallback xmlns="">
      <p:transition spd="slow" advTm="5896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1CF55-AB26-99A9-9F67-E999CF39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步驟十一 </a:t>
            </a:r>
            <a:r>
              <a:rPr lang="en-US" altLang="zh-TW" dirty="0"/>
              <a:t>:</a:t>
            </a:r>
            <a:r>
              <a:rPr lang="zh-TW" altLang="en-US" dirty="0"/>
              <a:t> 隊友的電腦拉取更新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C2768D-FE10-A5E8-635B-67D241D3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Fetch </a:t>
            </a:r>
            <a:r>
              <a:rPr lang="zh-TW" altLang="en-US" dirty="0"/>
              <a:t>後按下 </a:t>
            </a:r>
            <a:r>
              <a:rPr lang="en-US" altLang="zh-TW" dirty="0"/>
              <a:t>Pull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3E5A5D-9234-91A5-DC71-FABB4D25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30" y="2274872"/>
            <a:ext cx="6520539" cy="449056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554672D2-2BEC-3453-5AB5-BBA5861D7D61}"/>
              </a:ext>
            </a:extLst>
          </p:cNvPr>
          <p:cNvSpPr/>
          <p:nvPr/>
        </p:nvSpPr>
        <p:spPr>
          <a:xfrm>
            <a:off x="5840083" y="2346385"/>
            <a:ext cx="1785668" cy="6642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32A0E-EFCA-312E-6E34-707D8B5C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步驟十二 </a:t>
            </a:r>
            <a:r>
              <a:rPr lang="en-US" altLang="zh-TW" dirty="0"/>
              <a:t>:</a:t>
            </a:r>
            <a:r>
              <a:rPr lang="zh-TW" altLang="en-US" dirty="0"/>
              <a:t> 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FA9F52-CFC8-FA99-61E2-ECBB8E531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因衝突對於</a:t>
            </a:r>
            <a:r>
              <a:rPr lang="en-US" altLang="zh-TW" dirty="0"/>
              <a:t>git</a:t>
            </a:r>
            <a:r>
              <a:rPr lang="zh-TW" altLang="en-US" dirty="0"/>
              <a:t>新手來說很難解決，這裡建議直接避免即可</a:t>
            </a:r>
            <a:r>
              <a:rPr lang="en-US" altLang="zh-TW" dirty="0"/>
              <a:t>(</a:t>
            </a:r>
            <a:r>
              <a:rPr lang="zh-TW" altLang="en-US" dirty="0"/>
              <a:t>實務上還是需要學會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避免衝突 </a:t>
            </a:r>
            <a:r>
              <a:rPr lang="en-US" altLang="zh-TW" dirty="0"/>
              <a:t>:</a:t>
            </a:r>
            <a:r>
              <a:rPr lang="zh-TW" altLang="en-US" dirty="0"/>
              <a:t> 不要改到同一個檔案，</a:t>
            </a:r>
            <a:r>
              <a:rPr lang="en-US" altLang="zh-TW" dirty="0"/>
              <a:t>A</a:t>
            </a:r>
            <a:r>
              <a:rPr lang="zh-TW" altLang="en-US" dirty="0"/>
              <a:t>隊員就專門改</a:t>
            </a:r>
            <a:r>
              <a:rPr lang="en-US" altLang="zh-TW" dirty="0"/>
              <a:t>A</a:t>
            </a:r>
            <a:r>
              <a:rPr lang="zh-TW" altLang="en-US" dirty="0"/>
              <a:t>檔案，</a:t>
            </a:r>
            <a:r>
              <a:rPr lang="en-US" altLang="zh-TW" dirty="0"/>
              <a:t>B</a:t>
            </a:r>
            <a:r>
              <a:rPr lang="zh-TW" altLang="en-US" dirty="0"/>
              <a:t>隊員就專門改</a:t>
            </a:r>
            <a:r>
              <a:rPr lang="en-US" altLang="zh-TW" dirty="0"/>
              <a:t>B</a:t>
            </a:r>
            <a:r>
              <a:rPr lang="zh-TW" altLang="en-US" dirty="0"/>
              <a:t>檔案。</a:t>
            </a:r>
            <a:endParaRPr lang="en-US" altLang="zh-TW" dirty="0"/>
          </a:p>
          <a:p>
            <a:r>
              <a:rPr lang="zh-TW" altLang="en-US" dirty="0"/>
              <a:t>在不同分支</a:t>
            </a:r>
            <a:r>
              <a:rPr lang="en-US" altLang="zh-TW" dirty="0"/>
              <a:t>branch</a:t>
            </a:r>
            <a:r>
              <a:rPr lang="zh-TW" altLang="en-US" dirty="0"/>
              <a:t>開發，最後再一次解決衝突</a:t>
            </a:r>
            <a:endParaRPr lang="en-US" altLang="zh-TW" dirty="0"/>
          </a:p>
          <a:p>
            <a:r>
              <a:rPr lang="zh-TW" altLang="en-US" dirty="0"/>
              <a:t>衝突了怎麼辦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捨棄某人的成果 </a:t>
            </a:r>
            <a:r>
              <a:rPr lang="en-US" altLang="zh-TW" dirty="0"/>
              <a:t>(</a:t>
            </a:r>
            <a:r>
              <a:rPr lang="zh-TW" altLang="en-US" dirty="0"/>
              <a:t>解決不了問題，就解決提出問題的人</a:t>
            </a:r>
            <a:r>
              <a:rPr lang="en-US" altLang="zh-TW" dirty="0"/>
              <a:t>)</a:t>
            </a:r>
            <a:r>
              <a:rPr lang="zh-TW" altLang="en-US" dirty="0"/>
              <a:t>，不推薦</a:t>
            </a:r>
            <a:endParaRPr lang="en-US" altLang="zh-TW" dirty="0"/>
          </a:p>
          <a:p>
            <a:pPr lvl="1"/>
            <a:r>
              <a:rPr lang="zh-TW" altLang="en-US" dirty="0"/>
              <a:t>合併衝突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https://youtu.be/sfT0WrChMrM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01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C1878-7DFB-0730-B403-66B6EFAE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20F5D3-DAE0-978D-9E9F-585AE265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https://zh.wikipedia.org/zh-tw/Git</a:t>
            </a:r>
            <a:endParaRPr lang="en-US" altLang="zh-TW" dirty="0"/>
          </a:p>
          <a:p>
            <a:r>
              <a:rPr lang="zh-TW" altLang="en-US" dirty="0"/>
              <a:t>可以幹嘛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協助多人開發專案</a:t>
            </a:r>
            <a:r>
              <a:rPr lang="en-US" altLang="zh-TW" dirty="0"/>
              <a:t>(</a:t>
            </a:r>
            <a:r>
              <a:rPr lang="zh-TW" altLang="en-US" dirty="0"/>
              <a:t>不用</a:t>
            </a:r>
            <a:r>
              <a:rPr lang="en-US" altLang="zh-TW" dirty="0"/>
              <a:t>LINE</a:t>
            </a:r>
            <a:r>
              <a:rPr lang="zh-TW" altLang="en-US" dirty="0"/>
              <a:t>或雲端硬碟傳來傳去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備份程式碼</a:t>
            </a:r>
            <a:endParaRPr lang="en-US" altLang="zh-TW" dirty="0"/>
          </a:p>
          <a:p>
            <a:pPr lvl="1"/>
            <a:r>
              <a:rPr lang="zh-TW" altLang="en-US" dirty="0"/>
              <a:t>還原舊的版本</a:t>
            </a:r>
            <a:r>
              <a:rPr lang="en-US" altLang="zh-TW" dirty="0"/>
              <a:t>(</a:t>
            </a:r>
            <a:r>
              <a:rPr lang="zh-TW" altLang="en-US" dirty="0"/>
              <a:t>當程式碼被搞砸了，可以回到之前的狀態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學習資源</a:t>
            </a:r>
            <a:endParaRPr lang="en-US" altLang="zh-TW" dirty="0"/>
          </a:p>
          <a:p>
            <a:pPr lvl="1"/>
            <a:r>
              <a:rPr lang="zh-TW" altLang="en-US" dirty="0"/>
              <a:t>猴子都懂得</a:t>
            </a:r>
            <a:r>
              <a:rPr lang="en-US" altLang="zh-TW" dirty="0"/>
              <a:t>git : </a:t>
            </a:r>
            <a:r>
              <a:rPr lang="en-US" altLang="zh-TW" dirty="0">
                <a:hlinkClick r:id="rId3"/>
              </a:rPr>
              <a:t>https://backlog.com/git-tutorial/tw/</a:t>
            </a:r>
            <a:endParaRPr lang="en-US" altLang="zh-TW" dirty="0"/>
          </a:p>
          <a:p>
            <a:pPr lvl="1"/>
            <a:r>
              <a:rPr lang="zh-TW" altLang="en-US" dirty="0"/>
              <a:t>寫給大家的</a:t>
            </a:r>
            <a:r>
              <a:rPr lang="en-US" altLang="zh-TW" dirty="0"/>
              <a:t>Git</a:t>
            </a:r>
            <a:r>
              <a:rPr lang="zh-TW" altLang="en-US" dirty="0"/>
              <a:t>教學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https://www.slideshare.net/littlebtc/git-5528339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https://youtu.be/4XpnKHJAok8</a:t>
            </a:r>
            <a:endParaRPr lang="zh-TW" altLang="en-US" dirty="0"/>
          </a:p>
        </p:txBody>
      </p:sp>
      <p:pic>
        <p:nvPicPr>
          <p:cNvPr id="1026" name="Picture 2" descr="深入Git：index 檔案| Titangene Blog">
            <a:extLst>
              <a:ext uri="{FF2B5EF4-FFF2-40B4-BE49-F238E27FC236}">
                <a16:creationId xmlns:a16="http://schemas.microsoft.com/office/drawing/2014/main" id="{E4272D9D-BCB8-96A3-C418-51FAB24C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398" y="365125"/>
            <a:ext cx="4244402" cy="22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3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54FA6-280B-C99B-7834-18B24C7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8243F-F0FD-56A4-2A32-5AF2DF1D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https://zh.wikipedia.org/zh-tw/GitHub</a:t>
            </a:r>
            <a:endParaRPr lang="en-US" altLang="zh-TW" dirty="0"/>
          </a:p>
          <a:p>
            <a:r>
              <a:rPr lang="zh-TW" altLang="en-US" dirty="0"/>
              <a:t>可以幹嘛</a:t>
            </a:r>
            <a:endParaRPr lang="en-US" altLang="zh-TW" dirty="0"/>
          </a:p>
          <a:p>
            <a:pPr lvl="1"/>
            <a:r>
              <a:rPr lang="zh-TW" altLang="en-US" dirty="0"/>
              <a:t>提供一個遠端</a:t>
            </a:r>
            <a:r>
              <a:rPr lang="en-US" altLang="zh-TW" dirty="0"/>
              <a:t>git</a:t>
            </a:r>
            <a:r>
              <a:rPr lang="zh-TW" altLang="en-US" dirty="0"/>
              <a:t>伺服器 </a:t>
            </a:r>
            <a:r>
              <a:rPr lang="en-US" altLang="zh-TW" dirty="0"/>
              <a:t>(</a:t>
            </a:r>
            <a:r>
              <a:rPr lang="zh-TW" altLang="en-US" dirty="0"/>
              <a:t>不用自己架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免費儲存空間 </a:t>
            </a:r>
            <a:r>
              <a:rPr lang="en-US" altLang="zh-TW" dirty="0"/>
              <a:t>(</a:t>
            </a:r>
            <a:r>
              <a:rPr lang="zh-TW" altLang="en-US" dirty="0"/>
              <a:t>免費仔就可以用很爽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學習別人程式碼 </a:t>
            </a:r>
            <a:r>
              <a:rPr lang="en-US" altLang="zh-TW" dirty="0"/>
              <a:t>X</a:t>
            </a:r>
            <a:r>
              <a:rPr lang="zh-TW" altLang="en-US" dirty="0"/>
              <a:t>  抄別人程式碼 </a:t>
            </a:r>
            <a:r>
              <a:rPr lang="en-US" altLang="zh-TW" dirty="0"/>
              <a:t>O</a:t>
            </a:r>
          </a:p>
          <a:p>
            <a:pPr lvl="1"/>
            <a:r>
              <a:rPr lang="zh-TW" altLang="en-US" dirty="0"/>
              <a:t>當履歷 </a:t>
            </a:r>
            <a:r>
              <a:rPr lang="en-US" altLang="zh-TW" dirty="0"/>
              <a:t>(</a:t>
            </a:r>
            <a:r>
              <a:rPr lang="zh-TW" altLang="en-US" dirty="0"/>
              <a:t>給別人看你的豐功偉業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/>
              <a:t>交朋友</a:t>
            </a:r>
            <a:endParaRPr lang="zh-TW" altLang="en-US" dirty="0"/>
          </a:p>
        </p:txBody>
      </p:sp>
      <p:pic>
        <p:nvPicPr>
          <p:cNvPr id="2050" name="Picture 2" descr="UBC GitHub Instructor Guide | Learning Technology Hub">
            <a:extLst>
              <a:ext uri="{FF2B5EF4-FFF2-40B4-BE49-F238E27FC236}">
                <a16:creationId xmlns:a16="http://schemas.microsoft.com/office/drawing/2014/main" id="{8956725A-19DD-54CF-F728-117E7702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16" y="365125"/>
            <a:ext cx="4648384" cy="26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........ : r/ProgrammerHumor">
            <a:extLst>
              <a:ext uri="{FF2B5EF4-FFF2-40B4-BE49-F238E27FC236}">
                <a16:creationId xmlns:a16="http://schemas.microsoft.com/office/drawing/2014/main" id="{B7D148A0-B664-8FA3-FD5F-CF703C4AE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140" y="3783846"/>
            <a:ext cx="3720860" cy="29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01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3DEBA-67D9-7F3D-5E70-C9AB6A1E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 </a:t>
            </a:r>
            <a:r>
              <a:rPr lang="en-US" altLang="zh-TW" dirty="0"/>
              <a:t>:</a:t>
            </a:r>
            <a:r>
              <a:rPr lang="zh-TW" altLang="en-US" dirty="0"/>
              <a:t> 辦</a:t>
            </a:r>
            <a:r>
              <a:rPr lang="en-US" altLang="zh-TW" dirty="0" err="1"/>
              <a:t>Github</a:t>
            </a:r>
            <a:r>
              <a:rPr lang="zh-TW" altLang="en-US" dirty="0"/>
              <a:t>帳號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5C4B11-F11B-CA90-18B1-9D415373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https://github.com/login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95132B-D1E1-DCE7-AEC5-AB883AB1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93" y="1443442"/>
            <a:ext cx="4887007" cy="4505954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71122F8A-2485-8F2B-01BD-760776D3221E}"/>
              </a:ext>
            </a:extLst>
          </p:cNvPr>
          <p:cNvSpPr/>
          <p:nvPr/>
        </p:nvSpPr>
        <p:spPr>
          <a:xfrm>
            <a:off x="8643668" y="5193102"/>
            <a:ext cx="1337094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4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52A42-48E1-C2C5-A88C-96224A09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步驟二 </a:t>
            </a:r>
            <a:r>
              <a:rPr lang="en-US" altLang="zh-TW" dirty="0"/>
              <a:t>:</a:t>
            </a:r>
            <a:r>
              <a:rPr lang="zh-TW" altLang="en-US" dirty="0"/>
              <a:t> 安裝</a:t>
            </a:r>
            <a:r>
              <a:rPr lang="en-US" altLang="zh-TW" dirty="0" err="1"/>
              <a:t>Github</a:t>
            </a:r>
            <a:r>
              <a:rPr lang="en-US" altLang="zh-TW" dirty="0"/>
              <a:t> desktop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A09AD9-5625-7974-F5BF-13AE19F6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下載連結 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https://desktop.github.com/</a:t>
            </a:r>
            <a:endParaRPr lang="en-US" altLang="zh-TW" dirty="0"/>
          </a:p>
          <a:p>
            <a:r>
              <a:rPr lang="zh-TW" altLang="en-US" dirty="0"/>
              <a:t>安裝好登入你創建好的帳號</a:t>
            </a:r>
            <a:endParaRPr lang="en-US" altLang="zh-TW" dirty="0"/>
          </a:p>
          <a:p>
            <a:r>
              <a:rPr lang="zh-TW" altLang="en-US" dirty="0"/>
              <a:t>可以幹嘛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Git</a:t>
            </a:r>
            <a:r>
              <a:rPr lang="zh-TW" altLang="en-US" dirty="0"/>
              <a:t>的</a:t>
            </a:r>
            <a:r>
              <a:rPr lang="en-US" altLang="zh-TW" dirty="0"/>
              <a:t>GUI</a:t>
            </a:r>
            <a:r>
              <a:rPr lang="zh-TW" altLang="en-US" dirty="0"/>
              <a:t>版，才不用在黑視窗打字</a:t>
            </a:r>
            <a:endParaRPr lang="en-US" altLang="zh-TW" dirty="0"/>
          </a:p>
          <a:p>
            <a:pPr lvl="1"/>
            <a:r>
              <a:rPr lang="zh-TW" altLang="en-US" dirty="0"/>
              <a:t>整合到</a:t>
            </a:r>
            <a:r>
              <a:rPr lang="en-US" altLang="zh-TW" dirty="0" err="1"/>
              <a:t>Github</a:t>
            </a:r>
            <a:r>
              <a:rPr lang="zh-TW" altLang="en-US" dirty="0"/>
              <a:t>，創專案比較方便</a:t>
            </a:r>
            <a:endParaRPr lang="en-US" altLang="zh-TW" dirty="0"/>
          </a:p>
          <a:p>
            <a:r>
              <a:rPr lang="zh-TW" altLang="en-US" dirty="0"/>
              <a:t>其他</a:t>
            </a:r>
            <a:r>
              <a:rPr lang="en-US" altLang="zh-TW" dirty="0"/>
              <a:t>GUI</a:t>
            </a:r>
            <a:r>
              <a:rPr lang="zh-TW" altLang="en-US" dirty="0"/>
              <a:t>版的</a:t>
            </a:r>
            <a:r>
              <a:rPr lang="en-US" altLang="zh-TW" dirty="0"/>
              <a:t>git :</a:t>
            </a:r>
          </a:p>
          <a:p>
            <a:pPr lvl="1"/>
            <a:r>
              <a:rPr lang="en-US" altLang="zh-TW" dirty="0" err="1"/>
              <a:t>TortoiseGit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https://tortoisegit.org/</a:t>
            </a:r>
            <a:endParaRPr lang="en-US" altLang="zh-TW" dirty="0"/>
          </a:p>
          <a:p>
            <a:pPr lvl="1"/>
            <a:r>
              <a:rPr lang="en-US" altLang="zh-TW" dirty="0" err="1"/>
              <a:t>Sourcetree</a:t>
            </a:r>
            <a:r>
              <a:rPr lang="en-US" altLang="zh-TW" dirty="0"/>
              <a:t> : </a:t>
            </a:r>
            <a:r>
              <a:rPr lang="en-US" altLang="zh-TW" dirty="0">
                <a:hlinkClick r:id="rId4"/>
              </a:rPr>
              <a:t>https://www.sourcetreeapp.com/</a:t>
            </a:r>
            <a:endParaRPr lang="en-US" altLang="zh-TW" dirty="0"/>
          </a:p>
          <a:p>
            <a:pPr lvl="1"/>
            <a:r>
              <a:rPr lang="en-US" altLang="zh-TW" dirty="0" err="1"/>
              <a:t>GitKraken</a:t>
            </a:r>
            <a:r>
              <a:rPr lang="en-US" altLang="zh-TW" dirty="0"/>
              <a:t> : </a:t>
            </a:r>
            <a:r>
              <a:rPr lang="en-US" altLang="zh-TW" dirty="0">
                <a:hlinkClick r:id="rId5"/>
              </a:rPr>
              <a:t>https://www.gitkraken.com/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CDB808-257D-1466-27CE-AD05BF0B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232" y="471515"/>
            <a:ext cx="2486665" cy="18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4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245CE-E272-14EC-37A5-54AC9306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步驟三 </a:t>
            </a:r>
            <a:r>
              <a:rPr lang="en-US" altLang="zh-TW" dirty="0"/>
              <a:t>:</a:t>
            </a:r>
            <a:r>
              <a:rPr lang="zh-TW" altLang="en-US" dirty="0"/>
              <a:t> 創建</a:t>
            </a:r>
            <a:r>
              <a:rPr lang="en-US" altLang="zh-TW" dirty="0"/>
              <a:t>repository(</a:t>
            </a:r>
            <a:r>
              <a:rPr lang="zh-TW" altLang="en-US" dirty="0"/>
              <a:t>專案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96833-88DE-FE19-2173-44A1FEF67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A4F686-389F-B545-A76E-719FDF1D2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2" t="44528" r="48525" b="42641"/>
          <a:stretch/>
        </p:blipFill>
        <p:spPr>
          <a:xfrm>
            <a:off x="3344892" y="1774204"/>
            <a:ext cx="5502215" cy="445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A0F13-CE0A-0865-A5C0-97862DD8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步驟四 </a:t>
            </a:r>
            <a:r>
              <a:rPr lang="en-US" altLang="zh-TW" dirty="0"/>
              <a:t>:</a:t>
            </a:r>
            <a:r>
              <a:rPr lang="zh-TW" altLang="en-US" dirty="0"/>
              <a:t> 專案設定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C73BDA-EB8B-E69E-1B92-461F927A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ignore :</a:t>
            </a:r>
          </a:p>
          <a:p>
            <a:pPr lvl="1"/>
            <a:r>
              <a:rPr lang="zh-TW" altLang="en-US" dirty="0"/>
              <a:t>忽略掉某些不想同步的檔案</a:t>
            </a:r>
            <a:r>
              <a:rPr lang="en-US" altLang="zh-TW" dirty="0"/>
              <a:t>/</a:t>
            </a:r>
            <a:r>
              <a:rPr lang="zh-TW" altLang="en-US" dirty="0"/>
              <a:t>資料夾</a:t>
            </a:r>
            <a:endParaRPr lang="en-US" altLang="zh-TW" dirty="0"/>
          </a:p>
          <a:p>
            <a:pPr lvl="2"/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暫存檔、快取檔、機密資訊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53C05C-05E8-E8FB-4B78-133550BA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497" y="1288538"/>
            <a:ext cx="4103819" cy="4742423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55B8DBFF-7FA9-FA30-BB4C-FD817A62A635}"/>
              </a:ext>
            </a:extLst>
          </p:cNvPr>
          <p:cNvSpPr/>
          <p:nvPr/>
        </p:nvSpPr>
        <p:spPr>
          <a:xfrm>
            <a:off x="8134710" y="5434642"/>
            <a:ext cx="1621766" cy="517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9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957D74-EE3F-07C1-5863-BBA4D288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步驟五 </a:t>
            </a:r>
            <a:r>
              <a:rPr lang="en-US" altLang="zh-TW" dirty="0"/>
              <a:t>:</a:t>
            </a:r>
            <a:r>
              <a:rPr lang="zh-TW" altLang="en-US" dirty="0"/>
              <a:t> 推送到</a:t>
            </a:r>
            <a:r>
              <a:rPr lang="en-US" altLang="zh-TW" dirty="0" err="1"/>
              <a:t>github</a:t>
            </a:r>
            <a:r>
              <a:rPr lang="zh-TW" altLang="en-US" dirty="0"/>
              <a:t>伺服器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4C9EEE-36D2-973A-8F1A-5724C82DB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95" y="1434125"/>
            <a:ext cx="7713606" cy="5303105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90B1974C-9D57-13AF-D8D9-9766999390D1}"/>
              </a:ext>
            </a:extLst>
          </p:cNvPr>
          <p:cNvSpPr/>
          <p:nvPr/>
        </p:nvSpPr>
        <p:spPr>
          <a:xfrm>
            <a:off x="3692105" y="1569918"/>
            <a:ext cx="2182483" cy="6643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A4E29D-ECFF-A1B9-724E-6EEA4D4F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787" y="2688153"/>
            <a:ext cx="3996828" cy="2795048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55D624FE-79FA-04AA-9384-C08F9C83FC0F}"/>
              </a:ext>
            </a:extLst>
          </p:cNvPr>
          <p:cNvSpPr/>
          <p:nvPr/>
        </p:nvSpPr>
        <p:spPr>
          <a:xfrm>
            <a:off x="9583946" y="4931344"/>
            <a:ext cx="1414733" cy="6643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3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05CC9-1970-22EC-3E13-0C2143B9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步驟六 </a:t>
            </a:r>
            <a:r>
              <a:rPr lang="en-US" altLang="zh-TW" dirty="0"/>
              <a:t>:</a:t>
            </a:r>
            <a:r>
              <a:rPr lang="zh-TW" altLang="en-US" dirty="0"/>
              <a:t> 進入網頁版專案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70F400-71F1-99A7-BDE5-3390BC156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到 </a:t>
            </a:r>
            <a:r>
              <a:rPr lang="en-US" altLang="zh-TW" dirty="0">
                <a:hlinkClick r:id="rId2"/>
              </a:rPr>
              <a:t>https://github.com/</a:t>
            </a:r>
            <a:r>
              <a:rPr lang="zh-TW" altLang="en-US" dirty="0"/>
              <a:t> 找到你剛剛創建的專案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660B6D-3D9B-FAFA-44BF-5810C4F6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61101"/>
            <a:ext cx="2745150" cy="3587959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A8C57136-7219-95A8-69DA-91348FDFAE77}"/>
              </a:ext>
            </a:extLst>
          </p:cNvPr>
          <p:cNvSpPr/>
          <p:nvPr/>
        </p:nvSpPr>
        <p:spPr>
          <a:xfrm>
            <a:off x="1017917" y="4494362"/>
            <a:ext cx="1897811" cy="4744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B675D52-C9B4-8708-3FBD-1327206A8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527" y="2461101"/>
            <a:ext cx="7768754" cy="35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增 Microsoft PowerPoint 簡報.pptx" id="{D90ECDCE-EF9C-411F-A6F7-0A1CCB494AAA}" vid="{D92BBF86-5A85-4207-982B-F2DC377E0A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7897</TotalTime>
  <Words>528</Words>
  <Application>Microsoft Office PowerPoint</Application>
  <PresentationFormat>寬螢幕</PresentationFormat>
  <Paragraphs>59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Adobe 楷体 Std R</vt:lpstr>
      <vt:lpstr>標楷體</vt:lpstr>
      <vt:lpstr>Arial</vt:lpstr>
      <vt:lpstr>Calibri</vt:lpstr>
      <vt:lpstr>Times New Roman</vt:lpstr>
      <vt:lpstr>template</vt:lpstr>
      <vt:lpstr>物件導向程式設計實習 Git Tutorial </vt:lpstr>
      <vt:lpstr>Git簡介</vt:lpstr>
      <vt:lpstr>Github簡介</vt:lpstr>
      <vt:lpstr>步驟一 : 辦Github帳號</vt:lpstr>
      <vt:lpstr>步驟二 : 安裝Github desktop</vt:lpstr>
      <vt:lpstr>步驟三 : 創建repository(專案)</vt:lpstr>
      <vt:lpstr>步驟四 : 專案設定</vt:lpstr>
      <vt:lpstr>步驟五 : 推送到github伺服器</vt:lpstr>
      <vt:lpstr>步驟六 : 進入網頁版專案</vt:lpstr>
      <vt:lpstr>步驟七 : 開啟隊友的編輯權限(1)</vt:lpstr>
      <vt:lpstr>步驟七 : 開啟隊友的編輯權限(2)</vt:lpstr>
      <vt:lpstr>步驟八 : 隊友的電腦下載剛剛建的專案</vt:lpstr>
      <vt:lpstr>步驟九 : 在專案內創建VS專案</vt:lpstr>
      <vt:lpstr>步驟十 : 推送更新</vt:lpstr>
      <vt:lpstr>步驟十一 : 隊友的電腦拉取更新</vt:lpstr>
      <vt:lpstr>步驟十二 : 衝突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Eden</dc:creator>
  <cp:lastModifiedBy>xinyi hsu</cp:lastModifiedBy>
  <cp:revision>222</cp:revision>
  <dcterms:created xsi:type="dcterms:W3CDTF">2013-06-10T06:26:38Z</dcterms:created>
  <dcterms:modified xsi:type="dcterms:W3CDTF">2023-04-12T02:16:33Z</dcterms:modified>
</cp:coreProperties>
</file>